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0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Verdana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Mészáros Judit</cp:lastModifiedBy>
  <cp:revision>1</cp:revision>
  <dcterms:created xsi:type="dcterms:W3CDTF">2020-01-30T10:32:07Z</dcterms:created>
  <dcterms:modified xsi:type="dcterms:W3CDTF">2020-03-25T07:30:01Z</dcterms:modified>
</cp:coreProperties>
</file>